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4" r:id="rId1"/>
  </p:sldMasterIdLst>
  <p:sldIdLst>
    <p:sldId id="256" r:id="rId2"/>
    <p:sldId id="257" r:id="rId3"/>
    <p:sldId id="263" r:id="rId4"/>
    <p:sldId id="258" r:id="rId5"/>
    <p:sldId id="259" r:id="rId6"/>
    <p:sldId id="260" r:id="rId7"/>
    <p:sldId id="261" r:id="rId8"/>
    <p:sldId id="262"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872" y="-10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82220" y="5353963"/>
            <a:ext cx="11631168"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914400" y="1600200"/>
            <a:ext cx="10363200" cy="1780108"/>
          </a:xfrm>
        </p:spPr>
        <p:txBody>
          <a:bodyPr anchor="b">
            <a:normAutofit/>
          </a:bodyPr>
          <a:lstStyle>
            <a:lvl1pPr>
              <a:defRPr sz="4400">
                <a:solidFill>
                  <a:srgbClr val="FFFFFF"/>
                </a:solidFill>
              </a:defRPr>
            </a:lvl1pPr>
          </a:lstStyle>
          <a:p>
            <a:r>
              <a:rPr lang="en-CA" smtClean="0"/>
              <a:t>Click to edit Master title style</a:t>
            </a:r>
            <a:endParaRPr lang="en-US" dirty="0"/>
          </a:p>
        </p:txBody>
      </p:sp>
      <p:sp>
        <p:nvSpPr>
          <p:cNvPr id="3" name="Subtitle 2"/>
          <p:cNvSpPr>
            <a:spLocks noGrp="1"/>
          </p:cNvSpPr>
          <p:nvPr>
            <p:ph type="subTitle" idx="1"/>
          </p:nvPr>
        </p:nvSpPr>
        <p:spPr>
          <a:xfrm>
            <a:off x="1828800" y="3556001"/>
            <a:ext cx="85344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AE52634D-22F8-458B-B3FA-5AD8D2583E50}"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F7462-5415-4AC3-86D5-D197937BFAF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E52634D-22F8-458B-B3FA-5AD8D2583E50}"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F7462-5415-4AC3-86D5-D197937BFAF4}" type="slidenum">
              <a:rPr lang="en-US" smtClean="0"/>
              <a:t>‹#›</a:t>
            </a:fld>
            <a:endParaRPr lang="en-US"/>
          </a:p>
        </p:txBody>
      </p:sp>
      <p:grpSp>
        <p:nvGrpSpPr>
          <p:cNvPr id="15" name="Group 14"/>
          <p:cNvGrpSpPr>
            <a:grpSpLocks noChangeAspect="1"/>
          </p:cNvGrpSpPr>
          <p:nvPr/>
        </p:nvGrpSpPr>
        <p:grpSpPr bwMode="hidden">
          <a:xfrm>
            <a:off x="282220" y="714191"/>
            <a:ext cx="11631168"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8839200" y="1447801"/>
            <a:ext cx="2743200" cy="4487333"/>
          </a:xfrm>
        </p:spPr>
        <p:txBody>
          <a:bodyPr vert="eaVert" anchor="ctr"/>
          <a:lstStyle>
            <a:lvl1pPr algn="l">
              <a:defRPr>
                <a:solidFill>
                  <a:schemeClr val="tx2"/>
                </a:solidFill>
              </a:defRPr>
            </a:lvl1pPr>
          </a:lstStyle>
          <a:p>
            <a:r>
              <a:rPr lang="en-CA" smtClean="0"/>
              <a:t>Click to edit Master title style</a:t>
            </a:r>
            <a:endParaRPr lang="en-US" dirty="0"/>
          </a:p>
        </p:txBody>
      </p:sp>
      <p:sp>
        <p:nvSpPr>
          <p:cNvPr id="3" name="Vertical Text Placeholder 2"/>
          <p:cNvSpPr>
            <a:spLocks noGrp="1"/>
          </p:cNvSpPr>
          <p:nvPr>
            <p:ph type="body" orient="vert" idx="1"/>
          </p:nvPr>
        </p:nvSpPr>
        <p:spPr>
          <a:xfrm>
            <a:off x="609600" y="1447800"/>
            <a:ext cx="80264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AE52634D-22F8-458B-B3FA-5AD8D2583E50}"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F7462-5415-4AC3-86D5-D197937BFAF4}" type="slidenum">
              <a:rPr lang="en-US" smtClean="0"/>
              <a:t>‹#›</a:t>
            </a:fld>
            <a:endParaRPr lang="en-US"/>
          </a:p>
        </p:txBody>
      </p:sp>
      <p:sp>
        <p:nvSpPr>
          <p:cNvPr id="7" name="Title 6"/>
          <p:cNvSpPr>
            <a:spLocks noGrp="1"/>
          </p:cNvSpPr>
          <p:nvPr>
            <p:ph type="title"/>
          </p:nvPr>
        </p:nvSpPr>
        <p:spPr/>
        <p:txBody>
          <a:bodyPr/>
          <a:lstStyle/>
          <a:p>
            <a:r>
              <a:rPr lang="en-CA"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228600"/>
            <a:ext cx="11594592"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8063251" y="4203592"/>
            <a:ext cx="383523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3492427" y="4075290"/>
            <a:ext cx="7392687"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3771637" y="4087562"/>
            <a:ext cx="729064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7479319" y="4074175"/>
            <a:ext cx="4410667"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82220" y="4058555"/>
            <a:ext cx="11631168"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920043" y="2463560"/>
            <a:ext cx="10363200" cy="1524000"/>
          </a:xfrm>
        </p:spPr>
        <p:txBody>
          <a:bodyPr anchor="t">
            <a:normAutofit/>
          </a:bodyPr>
          <a:lstStyle>
            <a:lvl1pPr algn="ctr">
              <a:defRPr sz="4400" b="0" cap="none"/>
            </a:lvl1pPr>
          </a:lstStyle>
          <a:p>
            <a:r>
              <a:rPr lang="en-CA" smtClean="0"/>
              <a:t>Click to edit Master title style</a:t>
            </a:r>
            <a:endParaRPr lang="en-US" dirty="0"/>
          </a:p>
        </p:txBody>
      </p:sp>
      <p:sp>
        <p:nvSpPr>
          <p:cNvPr id="3" name="Text Placeholder 2"/>
          <p:cNvSpPr>
            <a:spLocks noGrp="1"/>
          </p:cNvSpPr>
          <p:nvPr>
            <p:ph type="body" idx="1"/>
          </p:nvPr>
        </p:nvSpPr>
        <p:spPr>
          <a:xfrm>
            <a:off x="1823153" y="1437449"/>
            <a:ext cx="8556979"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5" name="Date Placeholder 4"/>
          <p:cNvSpPr>
            <a:spLocks noGrp="1"/>
          </p:cNvSpPr>
          <p:nvPr>
            <p:ph type="dt" sz="half" idx="10"/>
          </p:nvPr>
        </p:nvSpPr>
        <p:spPr/>
        <p:txBody>
          <a:bodyPr/>
          <a:lstStyle/>
          <a:p>
            <a:fld id="{AE52634D-22F8-458B-B3FA-5AD8D2583E50}" type="datetimeFigureOut">
              <a:rPr lang="en-US" smtClean="0"/>
              <a:t>2015-05-29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7F7462-5415-4AC3-86D5-D197937BFAF4}" type="slidenum">
              <a:rPr lang="en-US" smtClean="0"/>
              <a:t>‹#›</a:t>
            </a:fld>
            <a:endParaRPr lang="en-US"/>
          </a:p>
        </p:txBody>
      </p:sp>
      <p:sp>
        <p:nvSpPr>
          <p:cNvPr id="9" name="Content Placeholder 8"/>
          <p:cNvSpPr>
            <a:spLocks noGrp="1"/>
          </p:cNvSpPr>
          <p:nvPr>
            <p:ph sz="quarter" idx="13"/>
          </p:nvPr>
        </p:nvSpPr>
        <p:spPr>
          <a:xfrm>
            <a:off x="902207" y="2679192"/>
            <a:ext cx="5096256" cy="3447288"/>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11" name="Content Placeholder 10"/>
          <p:cNvSpPr>
            <a:spLocks noGrp="1"/>
          </p:cNvSpPr>
          <p:nvPr>
            <p:ph sz="quarter" idx="14"/>
          </p:nvPr>
        </p:nvSpPr>
        <p:spPr>
          <a:xfrm>
            <a:off x="6193536" y="2679192"/>
            <a:ext cx="5096256" cy="3447288"/>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902208" y="2678114"/>
            <a:ext cx="5096256"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903110" y="3429001"/>
            <a:ext cx="5093407"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Text Placeholder 4"/>
          <p:cNvSpPr>
            <a:spLocks noGrp="1"/>
          </p:cNvSpPr>
          <p:nvPr>
            <p:ph type="body" sz="quarter" idx="3"/>
          </p:nvPr>
        </p:nvSpPr>
        <p:spPr>
          <a:xfrm>
            <a:off x="6197600" y="2678113"/>
            <a:ext cx="5096256"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6193367" y="3429001"/>
            <a:ext cx="5096256"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7" name="Date Placeholder 6"/>
          <p:cNvSpPr>
            <a:spLocks noGrp="1"/>
          </p:cNvSpPr>
          <p:nvPr>
            <p:ph type="dt" sz="half" idx="10"/>
          </p:nvPr>
        </p:nvSpPr>
        <p:spPr/>
        <p:txBody>
          <a:bodyPr/>
          <a:lstStyle/>
          <a:p>
            <a:fld id="{AE52634D-22F8-458B-B3FA-5AD8D2583E50}" type="datetimeFigureOut">
              <a:rPr lang="en-US" smtClean="0"/>
              <a:t>2015-05-29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7F7462-5415-4AC3-86D5-D197937BFAF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AE52634D-22F8-458B-B3FA-5AD8D2583E50}" type="datetimeFigureOut">
              <a:rPr lang="en-US" smtClean="0"/>
              <a:t>2015-05-29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7F7462-5415-4AC3-86D5-D197937BFAF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82220" y="714191"/>
            <a:ext cx="11631168"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AE52634D-22F8-458B-B3FA-5AD8D2583E50}" type="datetimeFigureOut">
              <a:rPr lang="en-US" smtClean="0"/>
              <a:t>2015-05-29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7F7462-5415-4AC3-86D5-D197937BFAF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E52634D-22F8-458B-B3FA-5AD8D2583E50}" type="datetimeFigureOut">
              <a:rPr lang="en-US" smtClean="0"/>
              <a:t>2015-05-29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
        <p:nvSpPr>
          <p:cNvPr id="4" name="Text Placeholder 3"/>
          <p:cNvSpPr>
            <a:spLocks noGrp="1"/>
          </p:cNvSpPr>
          <p:nvPr>
            <p:ph type="body" sz="half" idx="2"/>
          </p:nvPr>
        </p:nvSpPr>
        <p:spPr>
          <a:xfrm>
            <a:off x="1219200" y="3581401"/>
            <a:ext cx="44704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grpSp>
        <p:nvGrpSpPr>
          <p:cNvPr id="2" name="Group 23"/>
          <p:cNvGrpSpPr>
            <a:grpSpLocks noChangeAspect="1"/>
          </p:cNvGrpSpPr>
          <p:nvPr/>
        </p:nvGrpSpPr>
        <p:grpSpPr bwMode="hidden">
          <a:xfrm>
            <a:off x="282220" y="714191"/>
            <a:ext cx="11631168"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1219200" y="2286000"/>
            <a:ext cx="4470400" cy="1252728"/>
          </a:xfrm>
        </p:spPr>
        <p:txBody>
          <a:bodyPr anchor="b">
            <a:noAutofit/>
          </a:bodyPr>
          <a:lstStyle>
            <a:lvl1pPr algn="l">
              <a:defRPr sz="3200">
                <a:solidFill>
                  <a:schemeClr val="tx2"/>
                </a:solidFill>
              </a:defRPr>
            </a:lvl1pPr>
          </a:lstStyle>
          <a:p>
            <a:r>
              <a:rPr lang="en-CA" smtClean="0"/>
              <a:t>Click to edit Master title style</a:t>
            </a:r>
            <a:endParaRPr lang="en-US" dirty="0"/>
          </a:p>
        </p:txBody>
      </p:sp>
      <p:sp>
        <p:nvSpPr>
          <p:cNvPr id="3" name="Content Placeholder 2"/>
          <p:cNvSpPr>
            <a:spLocks noGrp="1"/>
          </p:cNvSpPr>
          <p:nvPr>
            <p:ph idx="1"/>
          </p:nvPr>
        </p:nvSpPr>
        <p:spPr>
          <a:xfrm>
            <a:off x="6202616" y="1828800"/>
            <a:ext cx="5205435"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82220" y="5353963"/>
            <a:ext cx="11631168"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6498874" y="338667"/>
            <a:ext cx="5083527" cy="2429934"/>
          </a:xfrm>
        </p:spPr>
        <p:txBody>
          <a:bodyPr anchor="b">
            <a:normAutofit/>
          </a:bodyPr>
          <a:lstStyle>
            <a:lvl1pPr algn="l">
              <a:defRPr sz="2800" b="0">
                <a:solidFill>
                  <a:srgbClr val="FFFFFF"/>
                </a:solidFill>
              </a:defRPr>
            </a:lvl1pPr>
          </a:lstStyle>
          <a:p>
            <a:r>
              <a:rPr lang="en-CA" smtClean="0"/>
              <a:t>Click to edit Master title style</a:t>
            </a:r>
            <a:endParaRPr lang="en-US" dirty="0"/>
          </a:p>
        </p:txBody>
      </p:sp>
      <p:sp>
        <p:nvSpPr>
          <p:cNvPr id="4" name="Text Placeholder 3"/>
          <p:cNvSpPr>
            <a:spLocks noGrp="1"/>
          </p:cNvSpPr>
          <p:nvPr>
            <p:ph type="body" sz="half" idx="2"/>
          </p:nvPr>
        </p:nvSpPr>
        <p:spPr>
          <a:xfrm>
            <a:off x="6491112" y="2785533"/>
            <a:ext cx="5091289"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AE52634D-22F8-458B-B3FA-5AD8D2583E50}" type="datetimeFigureOut">
              <a:rPr lang="en-US" smtClean="0"/>
              <a:t>2015-05-29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7F7462-5415-4AC3-86D5-D197937BFAF4}" type="slidenum">
              <a:rPr lang="en-US" smtClean="0"/>
              <a:t>‹#›</a:t>
            </a:fld>
            <a:endParaRPr lang="en-US"/>
          </a:p>
        </p:txBody>
      </p:sp>
      <p:sp>
        <p:nvSpPr>
          <p:cNvPr id="3" name="Picture Placeholder 2"/>
          <p:cNvSpPr>
            <a:spLocks noGrp="1"/>
          </p:cNvSpPr>
          <p:nvPr>
            <p:ph type="pic" idx="1"/>
          </p:nvPr>
        </p:nvSpPr>
        <p:spPr>
          <a:xfrm>
            <a:off x="1117600" y="1371600"/>
            <a:ext cx="475488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304800" y="228600"/>
            <a:ext cx="11594592"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82220" y="1679429"/>
            <a:ext cx="11631168"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609600" y="338328"/>
            <a:ext cx="10972800" cy="1252728"/>
          </a:xfrm>
          <a:prstGeom prst="rect">
            <a:avLst/>
          </a:prstGeom>
        </p:spPr>
        <p:txBody>
          <a:bodyPr vert="horz" lIns="91440" tIns="45720" rIns="91440" bIns="45720" rtlCol="0" anchor="ctr">
            <a:normAutofit/>
          </a:bodyPr>
          <a:lstStyle/>
          <a:p>
            <a:r>
              <a:rPr lang="en-CA" smtClean="0"/>
              <a:t>Click to edit Master title style</a:t>
            </a:r>
            <a:endParaRPr lang="en-US" dirty="0"/>
          </a:p>
        </p:txBody>
      </p:sp>
      <p:sp>
        <p:nvSpPr>
          <p:cNvPr id="4" name="Date Placeholder 3"/>
          <p:cNvSpPr>
            <a:spLocks noGrp="1"/>
          </p:cNvSpPr>
          <p:nvPr>
            <p:ph type="dt" sz="half" idx="2"/>
          </p:nvPr>
        </p:nvSpPr>
        <p:spPr>
          <a:xfrm>
            <a:off x="6884896" y="6250165"/>
            <a:ext cx="5048920" cy="365125"/>
          </a:xfrm>
          <a:prstGeom prst="rect">
            <a:avLst/>
          </a:prstGeom>
        </p:spPr>
        <p:txBody>
          <a:bodyPr vert="horz" lIns="91440" tIns="45720" rIns="91440" bIns="45720" rtlCol="0" anchor="ctr"/>
          <a:lstStyle>
            <a:lvl1pPr algn="r">
              <a:defRPr sz="1000">
                <a:solidFill>
                  <a:schemeClr val="tx2"/>
                </a:solidFill>
              </a:defRPr>
            </a:lvl1pPr>
          </a:lstStyle>
          <a:p>
            <a:fld id="{AE52634D-22F8-458B-B3FA-5AD8D2583E50}" type="datetimeFigureOut">
              <a:rPr lang="en-US" smtClean="0"/>
              <a:t>2015-05-29</a:t>
            </a:fld>
            <a:endParaRPr lang="en-US"/>
          </a:p>
        </p:txBody>
      </p:sp>
      <p:sp>
        <p:nvSpPr>
          <p:cNvPr id="5" name="Footer Placeholder 4"/>
          <p:cNvSpPr>
            <a:spLocks noGrp="1"/>
          </p:cNvSpPr>
          <p:nvPr>
            <p:ph type="ftr" sz="quarter" idx="3"/>
          </p:nvPr>
        </p:nvSpPr>
        <p:spPr>
          <a:xfrm>
            <a:off x="258185" y="6250165"/>
            <a:ext cx="504892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5321451" y="6250164"/>
            <a:ext cx="1549101" cy="365125"/>
          </a:xfrm>
          <a:prstGeom prst="rect">
            <a:avLst/>
          </a:prstGeom>
        </p:spPr>
        <p:txBody>
          <a:bodyPr vert="horz" lIns="91440" tIns="45720" rIns="91440" bIns="45720" rtlCol="0" anchor="ctr"/>
          <a:lstStyle>
            <a:lvl1pPr algn="ctr">
              <a:defRPr sz="1000">
                <a:solidFill>
                  <a:schemeClr val="tx2"/>
                </a:solidFill>
              </a:defRPr>
            </a:lvl1pPr>
          </a:lstStyle>
          <a:p>
            <a:fld id="{BE7F7462-5415-4AC3-86D5-D197937BFAF4}" type="slidenum">
              <a:rPr lang="en-US" smtClean="0"/>
              <a:t>‹#›</a:t>
            </a:fld>
            <a:endParaRPr lang="en-US"/>
          </a:p>
        </p:txBody>
      </p:sp>
      <p:sp>
        <p:nvSpPr>
          <p:cNvPr id="3" name="Text Placeholder 2"/>
          <p:cNvSpPr>
            <a:spLocks noGrp="1"/>
          </p:cNvSpPr>
          <p:nvPr>
            <p:ph type="body" idx="1"/>
          </p:nvPr>
        </p:nvSpPr>
        <p:spPr>
          <a:xfrm>
            <a:off x="1162757" y="2675467"/>
            <a:ext cx="9877777" cy="3450696"/>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Tree>
  </p:cSld>
  <p:clrMap bg1="lt1" tx1="dk1" bg2="lt2" tx2="dk2" accent1="accent1" accent2="accent2" accent3="accent3" accent4="accent4" accent5="accent5" accent6="accent6" hlink="hlink" folHlink="folHlink"/>
  <p:sldLayoutIdLst>
    <p:sldLayoutId id="2147484135" r:id="rId1"/>
    <p:sldLayoutId id="2147484136" r:id="rId2"/>
    <p:sldLayoutId id="2147484137" r:id="rId3"/>
    <p:sldLayoutId id="2147484138" r:id="rId4"/>
    <p:sldLayoutId id="2147484139" r:id="rId5"/>
    <p:sldLayoutId id="2147484140" r:id="rId6"/>
    <p:sldLayoutId id="2147484141" r:id="rId7"/>
    <p:sldLayoutId id="2147484142" r:id="rId8"/>
    <p:sldLayoutId id="2147484143" r:id="rId9"/>
    <p:sldLayoutId id="2147484144" r:id="rId10"/>
    <p:sldLayoutId id="214748414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 Id="rId3"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3304" y="1864272"/>
            <a:ext cx="10363200" cy="1780108"/>
          </a:xfrm>
        </p:spPr>
        <p:txBody>
          <a:bodyPr>
            <a:normAutofit/>
          </a:bodyPr>
          <a:lstStyle/>
          <a:p>
            <a:r>
              <a:rPr lang="en-U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cs typeface="Arial Black"/>
              </a:rPr>
              <a:t>Topic: 5 types of important minerals</a:t>
            </a:r>
            <a:endParaRPr lang="en-US"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cs typeface="Arial Black"/>
            </a:endParaRPr>
          </a:p>
        </p:txBody>
      </p:sp>
      <p:sp>
        <p:nvSpPr>
          <p:cNvPr id="3" name="Subtitle 2"/>
          <p:cNvSpPr>
            <a:spLocks noGrp="1"/>
          </p:cNvSpPr>
          <p:nvPr>
            <p:ph type="subTitle" idx="1"/>
          </p:nvPr>
        </p:nvSpPr>
        <p:spPr>
          <a:xfrm>
            <a:off x="1312335" y="3785483"/>
            <a:ext cx="9144000" cy="1655762"/>
          </a:xfrm>
        </p:spPr>
        <p:txBody>
          <a:bodyPr>
            <a:normAutofit/>
          </a:bodyPr>
          <a:lstStyle/>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By</a:t>
            </a:r>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 Rachel and </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Ethan</a:t>
            </a:r>
          </a:p>
        </p:txBody>
      </p:sp>
      <p:pic>
        <p:nvPicPr>
          <p:cNvPr id="4" name="Picture 3" descr="Unknown-1.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358" y="3550895"/>
            <a:ext cx="2679700" cy="3035300"/>
          </a:xfrm>
          <a:prstGeom prst="rect">
            <a:avLst/>
          </a:prstGeom>
        </p:spPr>
      </p:pic>
      <p:pic>
        <p:nvPicPr>
          <p:cNvPr id="5" name="Picture 4" descr="Unknown.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767012" y="3328011"/>
            <a:ext cx="45719" cy="45719"/>
          </a:xfrm>
          <a:prstGeom prst="rect">
            <a:avLst/>
          </a:prstGeom>
        </p:spPr>
      </p:pic>
      <p:pic>
        <p:nvPicPr>
          <p:cNvPr id="6" name="Picture 5" descr="images-8.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25126" y="238922"/>
            <a:ext cx="3395358" cy="1974851"/>
          </a:xfrm>
          <a:prstGeom prst="rect">
            <a:avLst/>
          </a:prstGeom>
        </p:spPr>
      </p:pic>
    </p:spTree>
    <p:extLst>
      <p:ext uri="{BB962C8B-B14F-4D97-AF65-F5344CB8AC3E}">
        <p14:creationId xmlns:p14="http://schemas.microsoft.com/office/powerpoint/2010/main" val="288435615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2115" y="2675467"/>
            <a:ext cx="9877777" cy="3450696"/>
          </a:xfrm>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pPr marL="457200" lvl="1" indent="0">
              <a:buNone/>
            </a:pP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We will be talking about 5 types of important minerals and there uses.</a:t>
            </a:r>
          </a:p>
          <a:p>
            <a:pPr marL="457200" lvl="1" indent="0">
              <a:buNone/>
            </a:pP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1.Lithium</a:t>
            </a:r>
          </a:p>
          <a:p>
            <a:pPr marL="457200" lvl="1" indent="0">
              <a:buNone/>
            </a:pP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2.Calcite</a:t>
            </a:r>
          </a:p>
          <a:p>
            <a:pPr marL="457200" lvl="1" indent="0">
              <a:buNone/>
            </a:pP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3.Beryllium</a:t>
            </a:r>
          </a:p>
          <a:p>
            <a:pPr marL="457200" lvl="1" indent="0">
              <a:buNone/>
            </a:pP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4.Molybdenum</a:t>
            </a:r>
          </a:p>
          <a:p>
            <a:pPr marL="457200" lvl="1" indent="0">
              <a:buNone/>
            </a:pP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5.Diamond</a:t>
            </a: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endParaRPr>
          </a:p>
        </p:txBody>
      </p:sp>
      <p:sp>
        <p:nvSpPr>
          <p:cNvPr id="2" name="Title 1"/>
          <p:cNvSpPr>
            <a:spLocks noGrp="1"/>
          </p:cNvSpPr>
          <p:nvPr>
            <p:ph type="title"/>
          </p:nvPr>
        </p:nvSpPr>
        <p:spPr/>
        <p:txBody>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cs typeface="Arial Black"/>
              </a:rPr>
              <a:t>O</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cs typeface="Arial Black"/>
              </a:rPr>
              <a:t>verview</a:t>
            </a:r>
            <a:endParaRPr lang="en-U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CCFFCC"/>
              </a:solidFill>
              <a:effectLst>
                <a:outerShdw blurRad="50800" dist="40000" dir="5400000" algn="tl" rotWithShape="0">
                  <a:srgbClr val="000000">
                    <a:shade val="5000"/>
                    <a:satMod val="120000"/>
                    <a:alpha val="33000"/>
                  </a:srgbClr>
                </a:outerShdw>
              </a:effectLst>
              <a:latin typeface="Arial Black"/>
              <a:cs typeface="Arial Black"/>
            </a:endParaRPr>
          </a:p>
        </p:txBody>
      </p:sp>
    </p:spTree>
    <p:extLst>
      <p:ext uri="{BB962C8B-B14F-4D97-AF65-F5344CB8AC3E}">
        <p14:creationId xmlns:p14="http://schemas.microsoft.com/office/powerpoint/2010/main" val="144555053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82115" y="2292506"/>
            <a:ext cx="10127065" cy="4318585"/>
          </a:xfrm>
        </p:spPr>
        <p:style>
          <a:lnRef idx="1">
            <a:schemeClr val="accent6"/>
          </a:lnRef>
          <a:fillRef idx="2">
            <a:schemeClr val="accent6"/>
          </a:fillRef>
          <a:effectRef idx="1">
            <a:schemeClr val="accent6"/>
          </a:effectRef>
          <a:fontRef idx="minor">
            <a:schemeClr val="dk1"/>
          </a:fontRef>
        </p:style>
        <p:txBody>
          <a:bodyPr>
            <a:normAutofit/>
          </a:bodyPr>
          <a:lstStyle/>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Rock</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 The solid mineral material that is a major part of the earths crust.</a:t>
            </a:r>
            <a:endPar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endParaRPr>
          </a:p>
          <a:p>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endParaRPr>
          </a:p>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Mineral</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 A natural solid non living mineral. </a:t>
            </a:r>
            <a:endPar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endParaRPr>
          </a:p>
          <a:p>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endParaRPr>
          </a:p>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Elements </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 The basic building blocks of matter.</a:t>
            </a: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endParaRPr>
          </a:p>
        </p:txBody>
      </p:sp>
      <p:sp>
        <p:nvSpPr>
          <p:cNvPr id="3" name="Title 2"/>
          <p:cNvSpPr>
            <a:spLocks noGrp="1"/>
          </p:cNvSpPr>
          <p:nvPr>
            <p:ph type="title"/>
          </p:nvPr>
        </p:nvSpPr>
        <p:spPr>
          <a:xfrm>
            <a:off x="670081" y="338328"/>
            <a:ext cx="10972800" cy="1252728"/>
          </a:xfrm>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cs typeface="Arial Black"/>
              </a:rPr>
              <a:t>Vocabulary</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Black"/>
              <a:cs typeface="Arial Black"/>
            </a:endParaRPr>
          </a:p>
        </p:txBody>
      </p:sp>
    </p:spTree>
    <p:extLst>
      <p:ext uri="{BB962C8B-B14F-4D97-AF65-F5344CB8AC3E}">
        <p14:creationId xmlns:p14="http://schemas.microsoft.com/office/powerpoint/2010/main" val="4157772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2757" y="2675467"/>
            <a:ext cx="9877777" cy="3450696"/>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lvl="8"/>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Lithium is a chemical element that is used in pharmacy drugs. Lithium affects the flow of sodium through different types of cells in the body.</a:t>
            </a:r>
          </a:p>
          <a:p>
            <a:pPr lvl="8"/>
            <a:endPar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endParaRPr>
          </a:p>
          <a:p>
            <a:pPr lvl="8"/>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http</a:t>
            </a: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a:t>
            </a:r>
            <a:r>
              <a:rPr lang="en-US" sz="28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en.wikipedia.org</a:t>
            </a: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/wiki/Lithium</a:t>
            </a:r>
          </a:p>
        </p:txBody>
      </p:sp>
      <p:sp>
        <p:nvSpPr>
          <p:cNvPr id="4" name="Title 3"/>
          <p:cNvSpPr>
            <a:spLocks noGrp="1"/>
          </p:cNvSpPr>
          <p:nvPr>
            <p:ph type="title"/>
          </p:nvPr>
        </p:nvSpPr>
        <p:spPr/>
        <p:txBody>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cs typeface="Arial Black"/>
              </a:rPr>
              <a:t>L</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cs typeface="Arial Black"/>
              </a:rPr>
              <a:t>ithium</a:t>
            </a:r>
            <a:endParaRPr lang="en-US" dirty="0">
              <a:solidFill>
                <a:srgbClr val="CCFFCC"/>
              </a:solidFill>
              <a:latin typeface="Arial Black"/>
              <a:cs typeface="Arial Black"/>
            </a:endParaRPr>
          </a:p>
        </p:txBody>
      </p:sp>
      <p:pic>
        <p:nvPicPr>
          <p:cNvPr id="2" name="Picture 1" descr="s1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8281" y="2831730"/>
            <a:ext cx="2024403" cy="2024403"/>
          </a:xfrm>
          <a:prstGeom prst="rect">
            <a:avLst/>
          </a:prstGeom>
        </p:spPr>
      </p:pic>
    </p:spTree>
    <p:extLst>
      <p:ext uri="{BB962C8B-B14F-4D97-AF65-F5344CB8AC3E}">
        <p14:creationId xmlns:p14="http://schemas.microsoft.com/office/powerpoint/2010/main" val="377930111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lnSpcReduction="10000"/>
          </a:bodyPr>
          <a:lstStyle/>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Calcite is a very common mineral which is found on the earths crust. Calcite is made up of carbon, calcium, and oxygen. On the </a:t>
            </a:r>
            <a:r>
              <a:rPr lang="en-US" sz="32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Mohs</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 scale calcite has a rating of 3.</a:t>
            </a:r>
          </a:p>
          <a:p>
            <a:endPar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endParaRPr>
          </a:p>
          <a:p>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http</a:t>
            </a: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a:t>
            </a:r>
            <a:r>
              <a:rPr lang="en-US" sz="28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en.wikipedia.org</a:t>
            </a: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/wiki/Calcite</a:t>
            </a:r>
            <a:endPar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endParaRPr>
          </a:p>
          <a:p>
            <a:endParaRPr lang="en-US" sz="32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Arial Black"/>
              <a:cs typeface="Arial Black"/>
            </a:endParaRPr>
          </a:p>
        </p:txBody>
      </p:sp>
      <p:sp>
        <p:nvSpPr>
          <p:cNvPr id="2" name="Title 1"/>
          <p:cNvSpPr>
            <a:spLocks noGrp="1"/>
          </p:cNvSpPr>
          <p:nvPr>
            <p:ph type="title"/>
          </p:nvPr>
        </p:nvSpPr>
        <p:spPr/>
        <p:txBody>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cs typeface="Arial Black"/>
              </a:rPr>
              <a:t>Calcite</a:t>
            </a:r>
            <a:endParaRPr lang="en-US" dirty="0">
              <a:solidFill>
                <a:srgbClr val="CCFFCC"/>
              </a:solidFill>
              <a:latin typeface="Arial Black"/>
              <a:cs typeface="Arial Black"/>
            </a:endParaRPr>
          </a:p>
        </p:txBody>
      </p:sp>
      <p:pic>
        <p:nvPicPr>
          <p:cNvPr id="4" name="Picture 3" descr="images-2.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26243" y="4736605"/>
            <a:ext cx="2662523" cy="1440381"/>
          </a:xfrm>
          <a:prstGeom prst="rect">
            <a:avLst/>
          </a:prstGeom>
        </p:spPr>
      </p:pic>
    </p:spTree>
    <p:extLst>
      <p:ext uri="{BB962C8B-B14F-4D97-AF65-F5344CB8AC3E}">
        <p14:creationId xmlns:p14="http://schemas.microsoft.com/office/powerpoint/2010/main" val="245233804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6416" y="2217134"/>
            <a:ext cx="10967256" cy="4454425"/>
          </a:xfrm>
        </p:spPr>
        <p:style>
          <a:lnRef idx="1">
            <a:schemeClr val="accent6"/>
          </a:lnRef>
          <a:fillRef idx="2">
            <a:schemeClr val="accent6"/>
          </a:fillRef>
          <a:effectRef idx="1">
            <a:schemeClr val="accent6"/>
          </a:effectRef>
          <a:fontRef idx="minor">
            <a:schemeClr val="dk1"/>
          </a:fontRef>
        </p:style>
        <p:txBody>
          <a:bodyPr>
            <a:normAutofit/>
          </a:bodyPr>
          <a:lstStyle/>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Beryllium is used in improving elements such as copper which is used for wires and other items. It is very rare throughout the world. It was originally found in 1797.</a:t>
            </a:r>
          </a:p>
          <a:p>
            <a:endPar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endParaRPr>
          </a:p>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http</a:t>
            </a:r>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a:t>
            </a:r>
            <a:r>
              <a:rPr lang="en-US" sz="32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en.wikipedia.org</a:t>
            </a:r>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/wiki/Beryllium</a:t>
            </a:r>
          </a:p>
        </p:txBody>
      </p:sp>
      <p:sp>
        <p:nvSpPr>
          <p:cNvPr id="2" name="Title 1"/>
          <p:cNvSpPr>
            <a:spLocks noGrp="1"/>
          </p:cNvSpPr>
          <p:nvPr>
            <p:ph type="title"/>
          </p:nvPr>
        </p:nvSpPr>
        <p:spPr/>
        <p:txBody>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cs typeface="Arial Black"/>
              </a:rPr>
              <a:t>Beryllium</a:t>
            </a:r>
            <a:endParaRPr lang="en-US" dirty="0">
              <a:solidFill>
                <a:srgbClr val="CCFFCC"/>
              </a:solidFill>
              <a:latin typeface="Arial Black"/>
              <a:cs typeface="Arial Black"/>
            </a:endParaRPr>
          </a:p>
        </p:txBody>
      </p:sp>
      <p:pic>
        <p:nvPicPr>
          <p:cNvPr id="5" name="Picture 4" descr="images-3.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9878" y="3982052"/>
            <a:ext cx="1002980" cy="2470237"/>
          </a:xfrm>
          <a:prstGeom prst="rect">
            <a:avLst/>
          </a:prstGeom>
        </p:spPr>
      </p:pic>
    </p:spTree>
    <p:extLst>
      <p:ext uri="{BB962C8B-B14F-4D97-AF65-F5344CB8AC3E}">
        <p14:creationId xmlns:p14="http://schemas.microsoft.com/office/powerpoint/2010/main" val="191676261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2757" y="2675466"/>
            <a:ext cx="10489952" cy="4182534"/>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lvl="8"/>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Molybdenum is used in making steel. This steel that the molybdenum is in is used for making missile and aircraft parts. It is also used very much in nuclear power plants.</a:t>
            </a:r>
          </a:p>
          <a:p>
            <a:pPr lvl="8"/>
            <a:endPar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endParaRPr>
          </a:p>
          <a:p>
            <a:pPr lvl="8"/>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http://</a:t>
            </a:r>
            <a:r>
              <a:rPr lang="en-US" sz="28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en.wikipedia.org</a:t>
            </a: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/wiki/Molybdenum</a:t>
            </a:r>
            <a:endPar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endParaRPr>
          </a:p>
          <a:p>
            <a:pPr lvl="8"/>
            <a:endParaRPr lang="en-US" sz="3200" dirty="0">
              <a:solidFill>
                <a:srgbClr val="3366FF"/>
              </a:solidFill>
              <a:latin typeface="Arial Black"/>
              <a:cs typeface="Arial Black"/>
            </a:endParaRPr>
          </a:p>
          <a:p>
            <a:pPr lvl="8"/>
            <a:endParaRPr lang="en-US" sz="3200" dirty="0">
              <a:solidFill>
                <a:srgbClr val="3366FF"/>
              </a:solidFill>
              <a:latin typeface="Arial Black"/>
              <a:cs typeface="Arial Black"/>
            </a:endParaRPr>
          </a:p>
        </p:txBody>
      </p:sp>
      <p:sp>
        <p:nvSpPr>
          <p:cNvPr id="2" name="Title 1"/>
          <p:cNvSpPr>
            <a:spLocks noGrp="1"/>
          </p:cNvSpPr>
          <p:nvPr>
            <p:ph type="title"/>
          </p:nvPr>
        </p:nvSpPr>
        <p:spPr/>
        <p:txBody>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cs typeface="Arial Black"/>
              </a:rPr>
              <a:t>Molybdenum</a:t>
            </a:r>
            <a:endParaRPr lang="en-US" dirty="0">
              <a:solidFill>
                <a:srgbClr val="CCFFCC"/>
              </a:solidFill>
              <a:latin typeface="Arial Black"/>
              <a:cs typeface="Arial Black"/>
            </a:endParaRPr>
          </a:p>
        </p:txBody>
      </p:sp>
      <p:pic>
        <p:nvPicPr>
          <p:cNvPr id="4" name="Picture 3" descr="images-4.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9340" y="3427400"/>
            <a:ext cx="2461258" cy="2014658"/>
          </a:xfrm>
          <a:prstGeom prst="rect">
            <a:avLst/>
          </a:prstGeom>
        </p:spPr>
      </p:pic>
    </p:spTree>
    <p:extLst>
      <p:ext uri="{BB962C8B-B14F-4D97-AF65-F5344CB8AC3E}">
        <p14:creationId xmlns:p14="http://schemas.microsoft.com/office/powerpoint/2010/main" val="151335481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0832" y="2614999"/>
            <a:ext cx="10832679" cy="4056559"/>
          </a:xfrm>
        </p:spPr>
        <p:style>
          <a:lnRef idx="1">
            <a:schemeClr val="accent6"/>
          </a:lnRef>
          <a:fillRef idx="2">
            <a:schemeClr val="accent6"/>
          </a:fillRef>
          <a:effectRef idx="1">
            <a:schemeClr val="accent6"/>
          </a:effectRef>
          <a:fontRef idx="minor">
            <a:schemeClr val="dk1"/>
          </a:fontRef>
        </p:style>
        <p:txBody>
          <a:bodyPr>
            <a:normAutofit/>
          </a:bodyPr>
          <a:lstStyle/>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Diamond is a ideal material that is great for making tools to cut rocks and other minerals. Also diamond is very expensive, and when polished it is used in jewelry.</a:t>
            </a:r>
          </a:p>
          <a:p>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endParaRPr>
          </a:p>
          <a:p>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       </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 </a:t>
            </a:r>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http://</a:t>
            </a:r>
            <a:r>
              <a:rPr lang="en-US" sz="32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en.wikipedia.org</a:t>
            </a:r>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/wiki/Diamond</a:t>
            </a:r>
          </a:p>
        </p:txBody>
      </p:sp>
      <p:sp>
        <p:nvSpPr>
          <p:cNvPr id="2" name="Title 1"/>
          <p:cNvSpPr>
            <a:spLocks noGrp="1"/>
          </p:cNvSpPr>
          <p:nvPr>
            <p:ph type="title"/>
          </p:nvPr>
        </p:nvSpPr>
        <p:spPr>
          <a:xfrm>
            <a:off x="753533" y="209907"/>
            <a:ext cx="10515600" cy="1325563"/>
          </a:xfrm>
        </p:spPr>
        <p:txBody>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cs typeface="Arial Black"/>
              </a:rPr>
              <a:t>Diamond</a:t>
            </a:r>
            <a:endParaRPr lang="en-US" dirty="0">
              <a:solidFill>
                <a:srgbClr val="CCFFCC"/>
              </a:solidFill>
              <a:latin typeface="Arial Black"/>
              <a:cs typeface="Arial Black"/>
            </a:endParaRPr>
          </a:p>
        </p:txBody>
      </p:sp>
      <p:pic>
        <p:nvPicPr>
          <p:cNvPr id="4" name="Picture 3" descr="images-7.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79638" y="5184842"/>
            <a:ext cx="1182196" cy="559552"/>
          </a:xfrm>
          <a:prstGeom prst="rect">
            <a:avLst/>
          </a:prstGeom>
        </p:spPr>
      </p:pic>
      <p:pic>
        <p:nvPicPr>
          <p:cNvPr id="5" name="Picture 4" descr="images-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7536" y="5043682"/>
            <a:ext cx="961415" cy="861958"/>
          </a:xfrm>
          <a:prstGeom prst="rect">
            <a:avLst/>
          </a:prstGeom>
        </p:spPr>
      </p:pic>
    </p:spTree>
    <p:extLst>
      <p:ext uri="{BB962C8B-B14F-4D97-AF65-F5344CB8AC3E}">
        <p14:creationId xmlns:p14="http://schemas.microsoft.com/office/powerpoint/2010/main" val="242916448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a:bodyPr>
          <a:lstStyle/>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rPr>
              <a:t>In the end, minerals are used in everyday items. Some minerals are more useful than others but all in all every mineral is useful.</a:t>
            </a:r>
            <a:endParaRPr lang="en-US" sz="3200" dirty="0">
              <a:latin typeface="Arial Black"/>
              <a:cs typeface="Arial Black"/>
            </a:endParaRPr>
          </a:p>
        </p:txBody>
      </p:sp>
      <p:sp>
        <p:nvSpPr>
          <p:cNvPr id="3" name="Title 2"/>
          <p:cNvSpPr>
            <a:spLocks noGrp="1"/>
          </p:cNvSpPr>
          <p:nvPr>
            <p:ph type="title"/>
          </p:nvPr>
        </p:nvSpPr>
        <p:spPr/>
        <p:txBody>
          <a:bodyPr/>
          <a:lstStyle/>
          <a:p>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a:cs typeface="Arial Black"/>
              </a:rPr>
              <a:t>Coclusion</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a:cs typeface="Arial Black"/>
            </a:endParaRPr>
          </a:p>
        </p:txBody>
      </p:sp>
    </p:spTree>
    <p:extLst>
      <p:ext uri="{BB962C8B-B14F-4D97-AF65-F5344CB8AC3E}">
        <p14:creationId xmlns:p14="http://schemas.microsoft.com/office/powerpoint/2010/main" val="15859670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149</TotalTime>
  <Words>320</Words>
  <Application>Microsoft Macintosh PowerPoint</Application>
  <PresentationFormat>Custom</PresentationFormat>
  <Paragraphs>37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Waveform</vt:lpstr>
      <vt:lpstr>Topic: 5 types of important minerals</vt:lpstr>
      <vt:lpstr>Overview</vt:lpstr>
      <vt:lpstr>Vocabulary</vt:lpstr>
      <vt:lpstr>Lithium</vt:lpstr>
      <vt:lpstr>Calcite</vt:lpstr>
      <vt:lpstr>Beryllium</vt:lpstr>
      <vt:lpstr>Molybdenum</vt:lpstr>
      <vt:lpstr>Diamond</vt:lpstr>
      <vt:lpstr>Coclusion</vt:lpstr>
    </vt:vector>
  </TitlesOfParts>
  <Company>Anglophone South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5 types of important types of minerals.</dc:title>
  <dc:creator>Downing, Ethan</dc:creator>
  <cp:lastModifiedBy>esfsdf</cp:lastModifiedBy>
  <cp:revision>20</cp:revision>
  <dcterms:created xsi:type="dcterms:W3CDTF">2015-05-21T16:37:44Z</dcterms:created>
  <dcterms:modified xsi:type="dcterms:W3CDTF">2015-05-29T16:38:28Z</dcterms:modified>
</cp:coreProperties>
</file>